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4" r:id="rId11"/>
    <p:sldId id="265" r:id="rId12"/>
    <p:sldId id="266" r:id="rId13"/>
    <p:sldId id="270" r:id="rId14"/>
    <p:sldId id="268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21" autoAdjust="0"/>
    <p:restoredTop sz="94660"/>
  </p:normalViewPr>
  <p:slideViewPr>
    <p:cSldViewPr>
      <p:cViewPr>
        <p:scale>
          <a:sx n="70" d="100"/>
          <a:sy n="70" d="100"/>
        </p:scale>
        <p:origin x="-1104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1F2CC7D-3F07-4B23-91E7-A502B5D9700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1BA57D-98D0-4E11-A32B-54B84326864D}" type="datetimeFigureOut">
              <a:rPr lang="de-DE" smtClean="0"/>
              <a:pPr/>
              <a:t>18.12.2012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  <a:noFill/>
        </p:spPr>
        <p:txBody>
          <a:bodyPr/>
          <a:lstStyle/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MeilensteinPräsentation</a:t>
            </a:r>
            <a:r>
              <a:rPr lang="de-DE" sz="3200" dirty="0" smtClean="0">
                <a:latin typeface="+mn-lt"/>
              </a:rPr>
              <a:t/>
            </a:r>
            <a:br>
              <a:rPr lang="de-DE" sz="3200" dirty="0" smtClean="0">
                <a:latin typeface="+mn-lt"/>
              </a:rPr>
            </a:br>
            <a:r>
              <a:rPr lang="de-DE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de-DE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56352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1700808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Copy</a:t>
            </a:r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-Strategie</a:t>
            </a: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Consumer </a:t>
            </a:r>
            <a:r>
              <a:rPr lang="de-DE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Benefit</a:t>
            </a:r>
            <a:r>
              <a:rPr lang="de-DE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</a:t>
            </a:r>
          </a:p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„Alles aus einer Hand“ </a:t>
            </a:r>
          </a:p>
          <a:p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Schnell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, effektiv, zielgerichtet Berufsinformationen + Bewerben </a:t>
            </a:r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Praktikum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steigert eigenes Werteempfinden, Selbstbewusstsein /Aussicht auf Ausbildung/Positiver Blick in die Zukunft</a:t>
            </a:r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4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1556792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Copy</a:t>
            </a:r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-Strategie</a:t>
            </a:r>
          </a:p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Reason</a:t>
            </a:r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DE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Why</a:t>
            </a:r>
            <a:r>
              <a:rPr lang="de-DE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Feedback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durch Unternehmen + Schüler+ Lehrer </a:t>
            </a:r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Kompetenz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der BINKOS Mitarbeiter </a:t>
            </a:r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  Osnabrücker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Patenmodell (persönliche Erfahrung)</a:t>
            </a:r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30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1556792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Copy</a:t>
            </a:r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-Strategie</a:t>
            </a:r>
          </a:p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Tonality</a:t>
            </a:r>
            <a:r>
              <a:rPr lang="de-DE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</a:t>
            </a:r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Modern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, frisch, innovativ, vertrauenserweckend, (bildungsfördernd)</a:t>
            </a:r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>
              <a:latin typeface="+mn-lt"/>
            </a:endParaRPr>
          </a:p>
          <a:p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41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3265512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Copy</a:t>
            </a:r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-Strategie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Key Visual: </a:t>
            </a:r>
          </a:p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</a:rPr>
              <a:t>Siehe Vorlage „Fuchs“ in dieser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</a:rPr>
              <a:t>Präsentation</a:t>
            </a:r>
          </a:p>
          <a:p>
            <a:endParaRPr lang="de-DE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Slogan: </a:t>
            </a:r>
            <a:endParaRPr lang="de-DE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</a:rPr>
              <a:t>PERSPEKTIVE ZUKUNFT!</a:t>
            </a:r>
          </a:p>
          <a:p>
            <a:endParaRPr lang="de-DE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Claim: </a:t>
            </a:r>
            <a:endParaRPr lang="de-DE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</a:rPr>
              <a:t>Wird noch entwickelt. 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</a:rPr>
              <a:t>Ist abhängig von der weiteren Kommunikationsstrategie</a:t>
            </a:r>
            <a:endParaRPr lang="de-DE" sz="2400" dirty="0"/>
          </a:p>
          <a:p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  <a:p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4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1556792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Weiteres Vorgehen:</a:t>
            </a:r>
          </a:p>
          <a:p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24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Entwicklung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einer Kommunikationsstrategie/CD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Entwicklung eines Key </a:t>
            </a:r>
            <a:r>
              <a:rPr lang="de-DE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Visuals</a:t>
            </a:r>
            <a:endParaRPr lang="de-DE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Optimierung Homepage Design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Facebook-Seite Design Idee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Entwicklung Veranstaltungs- / Messekonzept</a:t>
            </a:r>
          </a:p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- Budgetierung</a:t>
            </a:r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  <a:p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7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Stärken: </a:t>
            </a:r>
            <a:r>
              <a:rPr lang="de-DE" sz="3200" dirty="0" smtClean="0">
                <a:latin typeface="+mn-lt"/>
              </a:rPr>
              <a:t/>
            </a:r>
            <a:br>
              <a:rPr lang="de-DE" sz="3200" dirty="0" smtClean="0"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Nordkreis gut vertreten</a:t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breites Angebot</a:t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einzige regionale Börse</a:t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farbliche Trennung der Landkreise</a:t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fundiertes Wissen</a:t>
            </a:r>
            <a:r>
              <a:rPr lang="de-DE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de-DE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368552" y="2276872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Schwächen:</a:t>
            </a:r>
            <a:r>
              <a:rPr lang="de-DE" sz="3200" dirty="0" smtClean="0">
                <a:latin typeface="+mn-lt"/>
              </a:rPr>
              <a:t/>
            </a:r>
            <a:br>
              <a:rPr lang="de-DE" sz="3200" dirty="0" smtClean="0"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Süd,- Ost- und Stadtbereich wenig vertreten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Keine Gewichtung /Priorität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der 3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Angebote</a:t>
            </a:r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Key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Visual fehlt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Bekanntheitsgrad zu gering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-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Homepage unübersichtlich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Fehlende Formulare Homepage</a:t>
            </a:r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  <a:sym typeface="Wingdings" pitchFamily="2" charset="2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- Schlechte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Suchmaschinenoptimierung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- Keine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Imagebildung 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- Kleine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Zielgruppe ( nur HS + RS)</a:t>
            </a:r>
            <a:endParaRPr lang="de-DE" sz="3200" dirty="0">
              <a:latin typeface="+mn-lt"/>
              <a:sym typeface="Wingdings" pitchFamily="2" charset="2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0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 smtClean="0">
                <a:latin typeface="+mn-lt"/>
              </a:rPr>
              <a:t/>
            </a:r>
            <a:br>
              <a:rPr lang="de-DE" sz="3200" dirty="0" smtClean="0">
                <a:latin typeface="+mn-lt"/>
              </a:rPr>
            </a:br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Binkos</a:t>
            </a:r>
            <a:endParaRPr lang="de-DE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368552" y="2348880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DE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de-DE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                </a:t>
            </a:r>
            <a:endParaRPr lang="de-DE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Chancen:</a:t>
            </a:r>
            <a:r>
              <a:rPr lang="de-DE" sz="3200" dirty="0" smtClean="0">
                <a:latin typeface="+mn-lt"/>
              </a:rPr>
              <a:t/>
            </a:r>
            <a:br>
              <a:rPr lang="de-DE" sz="3200" dirty="0" smtClean="0"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Monopolstellung, einziges regionales   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Praktikumsangebot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im Internet</a:t>
            </a: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Zielgruppe: Jugendliche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 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Social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 Media Nutzer</a:t>
            </a: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Jobmessen werden von Schülern in Begleitung von Eltern besucht</a:t>
            </a:r>
          </a:p>
          <a:p>
            <a:pPr marL="342900" indent="-3429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sym typeface="Wingdings" pitchFamily="2" charset="2"/>
              </a:rPr>
              <a:t>Sponsoring durch Firmen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endParaRPr lang="de-DE" sz="3200" dirty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90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368552" y="1781200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Risiken:</a:t>
            </a:r>
            <a:r>
              <a:rPr lang="de-DE" sz="3200" dirty="0" smtClean="0">
                <a:latin typeface="+mn-lt"/>
              </a:rPr>
              <a:t/>
            </a:r>
            <a:br>
              <a:rPr lang="de-DE" sz="3200" dirty="0" smtClean="0"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Angebot an Konkurrenzplattformen</a:t>
            </a:r>
            <a:endParaRPr lang="de-DE" sz="2400" dirty="0" smtClean="0">
              <a:solidFill>
                <a:srgbClr val="FF0000"/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Regionale Begrenzung</a:t>
            </a: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Image nicht messbar</a:t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Geringer Bekanntheitsgrad</a:t>
            </a:r>
          </a:p>
          <a:p>
            <a:endParaRPr lang="de-DE" sz="3200" dirty="0" smtClean="0">
              <a:latin typeface="+mn-lt"/>
            </a:endParaRPr>
          </a:p>
          <a:p>
            <a:endParaRPr lang="de-DE" sz="3200" dirty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93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Soll-Situation:</a:t>
            </a:r>
            <a:r>
              <a:rPr lang="de-DE" sz="1600" dirty="0">
                <a:effectLst/>
              </a:rPr>
              <a:t/>
            </a:r>
            <a:br>
              <a:rPr lang="de-DE" sz="1600" dirty="0">
                <a:effectLst/>
              </a:rPr>
            </a:b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Bekanntheitsgrad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steigern </a:t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Social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Media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Präsenz aufbauen </a:t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Besucherzahl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der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Homepage steigern </a:t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Süd, Ost und Stadt ausbauen </a:t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Key Visual /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Slogan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Hauptfokus auf Praktikum legen </a:t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Kontaktformular für Firmen und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Schüler</a:t>
            </a:r>
            <a:b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Firmen können selber Profil anlegen /Schüler können Profil / Suchanfrage anlegen 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Fehler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beheben / technische Bearbeitung Homepage </a:t>
            </a:r>
            <a:b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Benutzerfreundlichkeit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/ </a:t>
            </a:r>
            <a:r>
              <a:rPr lang="de-DE" sz="24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Usability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erhöhen </a:t>
            </a:r>
            <a:r>
              <a:rPr lang="de-DE" sz="1600" dirty="0">
                <a:effectLst/>
              </a:rPr>
              <a:t/>
            </a:r>
            <a:br>
              <a:rPr lang="de-DE" sz="1600" dirty="0">
                <a:effectLst/>
              </a:rPr>
            </a:br>
            <a:endParaRPr lang="de-DE" sz="16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368552" y="1781200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54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>
              <a:latin typeface="+mn-lt"/>
            </a:endParaRPr>
          </a:p>
          <a:p>
            <a:endParaRPr lang="de-DE" sz="3200" dirty="0" smtClean="0">
              <a:latin typeface="+mn-lt"/>
            </a:endParaRPr>
          </a:p>
          <a:p>
            <a:endParaRPr lang="de-D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75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1700808"/>
            <a:ext cx="7235981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Marketingziele: </a:t>
            </a:r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Neukundengewinnung </a:t>
            </a:r>
            <a:endParaRPr lang="de-DE" sz="2400" i="1" dirty="0">
              <a:solidFill>
                <a:srgbClr val="FF0000"/>
              </a:solidFill>
              <a:latin typeface="+mn-lt"/>
            </a:endParaRPr>
          </a:p>
          <a:p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 Erhöhung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der Zufriedenheit der bestehenden Kunden 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/Kundenbindung</a:t>
            </a:r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de-DE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Kommunikationsziele: </a:t>
            </a:r>
            <a:endParaRPr lang="de-DE" sz="54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Erhöhung der Bekanntheit </a:t>
            </a:r>
          </a:p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Image aufbauen / ausbauen </a:t>
            </a:r>
          </a:p>
          <a:p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-</a:t>
            </a: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de-DE" sz="2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Priorität auf Praktikumssuche setzen (Rest Sekundär) </a:t>
            </a:r>
          </a:p>
          <a:p>
            <a:endParaRPr lang="de-DE" sz="1800" dirty="0" smtClean="0">
              <a:latin typeface="+mn-lt"/>
            </a:endParaRPr>
          </a:p>
          <a:p>
            <a:endParaRPr lang="de-DE" sz="1800" dirty="0" smtClean="0">
              <a:latin typeface="+mn-lt"/>
            </a:endParaRPr>
          </a:p>
          <a:p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94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2204864"/>
            <a:ext cx="7488832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4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Kommunikationszielgruppen</a:t>
            </a:r>
            <a:endParaRPr lang="de-DE" sz="4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4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Schüler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Stadt / Land Osnabrück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14 -25 Jahre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Zukunftsgedanken ungewiss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Wissen nicht wie es nach der Schule weiter geht</a:t>
            </a:r>
          </a:p>
          <a:p>
            <a:pPr marL="457200" indent="-457200">
              <a:buFontTx/>
              <a:buChar char="-"/>
            </a:pP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Eltern</a:t>
            </a:r>
          </a:p>
          <a:p>
            <a:r>
              <a:rPr lang="de-DE" sz="1800" dirty="0">
                <a:solidFill>
                  <a:schemeClr val="bg2">
                    <a:lumMod val="50000"/>
                  </a:schemeClr>
                </a:solidFill>
              </a:rPr>
              <a:t>Stadt / Land Osnabrück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Alter undefinierbar / zu groß</a:t>
            </a:r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Wollen Kind in der gesicherten Zukunft sehen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Wollen Kind unterstützen</a:t>
            </a:r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sz="1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88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6152" y="1628800"/>
            <a:ext cx="7235981" cy="4772000"/>
          </a:xfrm>
        </p:spPr>
        <p:txBody>
          <a:bodyPr/>
          <a:lstStyle/>
          <a:p>
            <a:r>
              <a:rPr lang="de-DE" sz="3200" dirty="0">
                <a:latin typeface="+mn-lt"/>
              </a:rPr>
              <a:t/>
            </a:r>
            <a:br>
              <a:rPr lang="de-DE" sz="3200" dirty="0">
                <a:latin typeface="+mn-lt"/>
              </a:rPr>
            </a:br>
            <a:endParaRPr lang="de-DE" sz="3200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8000" b="1" dirty="0" err="1" smtClean="0">
                <a:solidFill>
                  <a:schemeClr val="bg2">
                    <a:lumMod val="50000"/>
                  </a:schemeClr>
                </a:solidFill>
              </a:rPr>
              <a:t>Binkos</a:t>
            </a:r>
            <a:endParaRPr lang="de-DE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856352" cy="1772816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259632" y="3121496"/>
            <a:ext cx="7488832" cy="477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de-DE" sz="18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de-DE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Kommunikationszielgruppen</a:t>
            </a:r>
          </a:p>
          <a:p>
            <a:endParaRPr lang="de-DE" sz="2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Lehrer, Pädagogen, Sozialarbeiter</a:t>
            </a:r>
          </a:p>
          <a:p>
            <a:r>
              <a:rPr lang="de-DE" sz="1800" dirty="0">
                <a:solidFill>
                  <a:schemeClr val="bg2">
                    <a:lumMod val="50000"/>
                  </a:schemeClr>
                </a:solidFill>
              </a:rPr>
              <a:t>Stadt / Land Osnabrück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30-65 Jahre</a:t>
            </a:r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Wollen Schüler / junge Leute unterstützen</a:t>
            </a:r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sz="1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Tx/>
              <a:buChar char="-"/>
            </a:pPr>
            <a:r>
              <a:rPr lang="de-DE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Unternehmen</a:t>
            </a:r>
          </a:p>
          <a:p>
            <a:r>
              <a:rPr lang="de-DE" sz="1800" dirty="0">
                <a:solidFill>
                  <a:schemeClr val="bg2">
                    <a:lumMod val="50000"/>
                  </a:schemeClr>
                </a:solidFill>
              </a:rPr>
              <a:t>Stadt / Land </a:t>
            </a:r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Osnabrück</a:t>
            </a:r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Sind offen gegenüber Praktikanten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Wollen neue Auszubildende gewinnen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Wollen dem Fachkräftemangel entgegenwirken</a:t>
            </a:r>
          </a:p>
          <a:p>
            <a:r>
              <a:rPr lang="de-DE" sz="1800" dirty="0" smtClean="0">
                <a:solidFill>
                  <a:schemeClr val="bg2">
                    <a:lumMod val="50000"/>
                  </a:schemeClr>
                </a:solidFill>
              </a:rPr>
              <a:t>Wollen Ihr Image aufbessern durch Bildungsangebote</a:t>
            </a:r>
            <a:endParaRPr lang="de-DE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sz="18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endParaRPr lang="de-DE" sz="24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endParaRPr lang="de-DE" sz="2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7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266</Words>
  <Application>Microsoft Office PowerPoint</Application>
  <PresentationFormat>Bildschirmpräsentation (4:3)</PresentationFormat>
  <Paragraphs>172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Thermal</vt:lpstr>
      <vt:lpstr>MeilensteinPräsentation   </vt:lpstr>
      <vt:lpstr>Stärken:  - Nordkreis gut vertreten - breites Angebot - einzige regionale Börse - farbliche Trennung der Landkreise - fundiertes Wissen  </vt:lpstr>
      <vt:lpstr> </vt:lpstr>
      <vt:lpstr>  </vt:lpstr>
      <vt:lpstr> </vt:lpstr>
      <vt:lpstr>Soll-Situation: - Bekanntheitsgrad steigern  - Social- Media Präsenz aufbauen  - Besucherzahl der Homepage steigern  - Süd, Ost und Stadt ausbauen  - Key Visual / Slogan - Hauptfokus auf Praktikum legen  - Kontaktformular für Firmen und Schüler - Firmen können selber Profil anlegen /Schüler können Profil / Suchanfrage anlegen   - Fehler beheben / technische Bearbeitung Homepage  - Benutzerfreundlichkeit / Usability erhöhen 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Stärken:  Nordkreis gut vetreten Printmedien erfolgreich breites Angebot farbliche Trennung der Landkreise</dc:title>
  <dc:creator>schule</dc:creator>
  <cp:lastModifiedBy>schule</cp:lastModifiedBy>
  <cp:revision>19</cp:revision>
  <dcterms:created xsi:type="dcterms:W3CDTF">2002-01-09T02:14:41Z</dcterms:created>
  <dcterms:modified xsi:type="dcterms:W3CDTF">2012-12-18T07:01:36Z</dcterms:modified>
</cp:coreProperties>
</file>